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59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B247F8-B449-F74B-9B7A-C4A96084C243}" type="doc">
      <dgm:prSet loTypeId="urn:microsoft.com/office/officeart/2008/layout/BendingPictureCaptionList" loCatId="" qsTypeId="urn:microsoft.com/office/officeart/2005/8/quickstyle/simple4" qsCatId="simple" csTypeId="urn:microsoft.com/office/officeart/2005/8/colors/accent2_3" csCatId="accent2" phldr="1"/>
      <dgm:spPr/>
    </dgm:pt>
    <dgm:pt modelId="{74F9AE97-0806-1642-BB27-464B8681AAD4}">
      <dgm:prSet phldrT="[Text]"/>
      <dgm:spPr/>
      <dgm:t>
        <a:bodyPr/>
        <a:lstStyle/>
        <a:p>
          <a:r>
            <a:rPr lang="en-US" dirty="0" err="1" smtClean="0"/>
            <a:t>Lorem</a:t>
          </a:r>
          <a:endParaRPr lang="en-US" dirty="0"/>
        </a:p>
      </dgm:t>
    </dgm:pt>
    <dgm:pt modelId="{9114E90F-723E-D248-8D5D-96BD2A23C20A}" type="parTrans" cxnId="{ADFA90D8-F6DE-7B4A-969D-60286919BC94}">
      <dgm:prSet/>
      <dgm:spPr/>
      <dgm:t>
        <a:bodyPr/>
        <a:lstStyle/>
        <a:p>
          <a:endParaRPr lang="en-US"/>
        </a:p>
      </dgm:t>
    </dgm:pt>
    <dgm:pt modelId="{7498D919-A933-1D4F-AFA0-B89D841B20F8}" type="sibTrans" cxnId="{ADFA90D8-F6DE-7B4A-969D-60286919BC94}">
      <dgm:prSet/>
      <dgm:spPr/>
      <dgm:t>
        <a:bodyPr/>
        <a:lstStyle/>
        <a:p>
          <a:endParaRPr lang="en-US"/>
        </a:p>
      </dgm:t>
    </dgm:pt>
    <dgm:pt modelId="{EDA89955-757E-E344-8377-0CB27E06AFF2}">
      <dgm:prSet phldrT="[Text]"/>
      <dgm:spPr/>
      <dgm:t>
        <a:bodyPr/>
        <a:lstStyle/>
        <a:p>
          <a:r>
            <a:rPr lang="en-US" dirty="0" err="1" smtClean="0"/>
            <a:t>Ipsum</a:t>
          </a:r>
          <a:endParaRPr lang="en-US" dirty="0"/>
        </a:p>
      </dgm:t>
    </dgm:pt>
    <dgm:pt modelId="{A09FFAD5-A5EB-C64A-9F39-DE4CDFFFF0DB}" type="parTrans" cxnId="{FFC14C53-0ED3-024E-BB3E-229E7F5B056D}">
      <dgm:prSet/>
      <dgm:spPr/>
      <dgm:t>
        <a:bodyPr/>
        <a:lstStyle/>
        <a:p>
          <a:endParaRPr lang="en-US"/>
        </a:p>
      </dgm:t>
    </dgm:pt>
    <dgm:pt modelId="{90337289-4850-914C-B073-2871FE7F2C5F}" type="sibTrans" cxnId="{FFC14C53-0ED3-024E-BB3E-229E7F5B056D}">
      <dgm:prSet/>
      <dgm:spPr/>
      <dgm:t>
        <a:bodyPr/>
        <a:lstStyle/>
        <a:p>
          <a:endParaRPr lang="en-US"/>
        </a:p>
      </dgm:t>
    </dgm:pt>
    <dgm:pt modelId="{D52552B4-51BB-214D-B9EB-93C2C3569B59}">
      <dgm:prSet phldrT="[Text]"/>
      <dgm:spPr/>
      <dgm:t>
        <a:bodyPr/>
        <a:lstStyle/>
        <a:p>
          <a:r>
            <a:rPr lang="en-US" dirty="0" smtClean="0"/>
            <a:t>Dolor</a:t>
          </a:r>
          <a:endParaRPr lang="en-US" dirty="0"/>
        </a:p>
      </dgm:t>
    </dgm:pt>
    <dgm:pt modelId="{976D4D82-E3FC-4643-A295-FC518D6B787C}" type="parTrans" cxnId="{EFE206AB-25C3-8045-BA4D-73929016EA2C}">
      <dgm:prSet/>
      <dgm:spPr/>
      <dgm:t>
        <a:bodyPr/>
        <a:lstStyle/>
        <a:p>
          <a:endParaRPr lang="en-US"/>
        </a:p>
      </dgm:t>
    </dgm:pt>
    <dgm:pt modelId="{D3B27DC6-F528-9644-B51E-F709DEF9B886}" type="sibTrans" cxnId="{EFE206AB-25C3-8045-BA4D-73929016EA2C}">
      <dgm:prSet/>
      <dgm:spPr/>
      <dgm:t>
        <a:bodyPr/>
        <a:lstStyle/>
        <a:p>
          <a:endParaRPr lang="en-US"/>
        </a:p>
      </dgm:t>
    </dgm:pt>
    <dgm:pt modelId="{CA7D6CD0-2300-0342-A4A1-7AE2620FD2CB}" type="pres">
      <dgm:prSet presAssocID="{52B247F8-B449-F74B-9B7A-C4A96084C243}" presName="Name0" presStyleCnt="0">
        <dgm:presLayoutVars>
          <dgm:dir/>
          <dgm:resizeHandles val="exact"/>
        </dgm:presLayoutVars>
      </dgm:prSet>
      <dgm:spPr/>
    </dgm:pt>
    <dgm:pt modelId="{F223229A-B889-D04E-8FF0-356ACD010751}" type="pres">
      <dgm:prSet presAssocID="{74F9AE97-0806-1642-BB27-464B8681AAD4}" presName="composite" presStyleCnt="0"/>
      <dgm:spPr/>
    </dgm:pt>
    <dgm:pt modelId="{566AFD59-2E5D-4244-964E-407ED35226FE}" type="pres">
      <dgm:prSet presAssocID="{74F9AE97-0806-1642-BB27-464B8681AAD4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29C05BCD-0BD1-2A41-A108-A120D9E8FB26}" type="pres">
      <dgm:prSet presAssocID="{74F9AE97-0806-1642-BB27-464B8681AAD4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6EB4D0-A159-604D-8326-4FD72EFDFF85}" type="pres">
      <dgm:prSet presAssocID="{7498D919-A933-1D4F-AFA0-B89D841B20F8}" presName="sibTrans" presStyleCnt="0"/>
      <dgm:spPr/>
    </dgm:pt>
    <dgm:pt modelId="{AC86BA01-66AE-F642-99FA-A5E1292D72B1}" type="pres">
      <dgm:prSet presAssocID="{EDA89955-757E-E344-8377-0CB27E06AFF2}" presName="composite" presStyleCnt="0"/>
      <dgm:spPr/>
    </dgm:pt>
    <dgm:pt modelId="{3CBCD56C-9508-3C40-A995-29D3F6A39472}" type="pres">
      <dgm:prSet presAssocID="{EDA89955-757E-E344-8377-0CB27E06AFF2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</dgm:spPr>
    </dgm:pt>
    <dgm:pt modelId="{675F562D-D813-2C40-8586-33F68F4D64D2}" type="pres">
      <dgm:prSet presAssocID="{EDA89955-757E-E344-8377-0CB27E06AFF2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B425E-2E56-604C-A311-88BC615D2892}" type="pres">
      <dgm:prSet presAssocID="{90337289-4850-914C-B073-2871FE7F2C5F}" presName="sibTrans" presStyleCnt="0"/>
      <dgm:spPr/>
    </dgm:pt>
    <dgm:pt modelId="{5FAA212C-41B5-3F49-8BCC-03F0C3A32A4D}" type="pres">
      <dgm:prSet presAssocID="{D52552B4-51BB-214D-B9EB-93C2C3569B59}" presName="composite" presStyleCnt="0"/>
      <dgm:spPr/>
    </dgm:pt>
    <dgm:pt modelId="{EB087673-F6E1-C04F-ADB7-B7897C386CCE}" type="pres">
      <dgm:prSet presAssocID="{D52552B4-51BB-214D-B9EB-93C2C3569B59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81970F0A-A7B6-B14B-96F6-0F1455B75E84}" type="pres">
      <dgm:prSet presAssocID="{D52552B4-51BB-214D-B9EB-93C2C3569B59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81D062-4E53-DB4B-A82B-E7D671C48AF3}" type="presOf" srcId="{EDA89955-757E-E344-8377-0CB27E06AFF2}" destId="{675F562D-D813-2C40-8586-33F68F4D64D2}" srcOrd="0" destOrd="0" presId="urn:microsoft.com/office/officeart/2008/layout/BendingPictureCaptionList"/>
    <dgm:cxn modelId="{EFE206AB-25C3-8045-BA4D-73929016EA2C}" srcId="{52B247F8-B449-F74B-9B7A-C4A96084C243}" destId="{D52552B4-51BB-214D-B9EB-93C2C3569B59}" srcOrd="2" destOrd="0" parTransId="{976D4D82-E3FC-4643-A295-FC518D6B787C}" sibTransId="{D3B27DC6-F528-9644-B51E-F709DEF9B886}"/>
    <dgm:cxn modelId="{2E3475C4-1D3C-4A4C-AE53-56F72B0407B9}" type="presOf" srcId="{74F9AE97-0806-1642-BB27-464B8681AAD4}" destId="{29C05BCD-0BD1-2A41-A108-A120D9E8FB26}" srcOrd="0" destOrd="0" presId="urn:microsoft.com/office/officeart/2008/layout/BendingPictureCaptionList"/>
    <dgm:cxn modelId="{ADFA90D8-F6DE-7B4A-969D-60286919BC94}" srcId="{52B247F8-B449-F74B-9B7A-C4A96084C243}" destId="{74F9AE97-0806-1642-BB27-464B8681AAD4}" srcOrd="0" destOrd="0" parTransId="{9114E90F-723E-D248-8D5D-96BD2A23C20A}" sibTransId="{7498D919-A933-1D4F-AFA0-B89D841B20F8}"/>
    <dgm:cxn modelId="{707FC296-8475-0640-90E9-375806272169}" type="presOf" srcId="{52B247F8-B449-F74B-9B7A-C4A96084C243}" destId="{CA7D6CD0-2300-0342-A4A1-7AE2620FD2CB}" srcOrd="0" destOrd="0" presId="urn:microsoft.com/office/officeart/2008/layout/BendingPictureCaptionList"/>
    <dgm:cxn modelId="{FFC14C53-0ED3-024E-BB3E-229E7F5B056D}" srcId="{52B247F8-B449-F74B-9B7A-C4A96084C243}" destId="{EDA89955-757E-E344-8377-0CB27E06AFF2}" srcOrd="1" destOrd="0" parTransId="{A09FFAD5-A5EB-C64A-9F39-DE4CDFFFF0DB}" sibTransId="{90337289-4850-914C-B073-2871FE7F2C5F}"/>
    <dgm:cxn modelId="{2990FA78-73E9-CA4A-8EA0-DEE2C71D3F6F}" type="presOf" srcId="{D52552B4-51BB-214D-B9EB-93C2C3569B59}" destId="{81970F0A-A7B6-B14B-96F6-0F1455B75E84}" srcOrd="0" destOrd="0" presId="urn:microsoft.com/office/officeart/2008/layout/BendingPictureCaptionList"/>
    <dgm:cxn modelId="{BCC7ECC6-D1A9-AF4C-BFFE-CF115F18B813}" type="presParOf" srcId="{CA7D6CD0-2300-0342-A4A1-7AE2620FD2CB}" destId="{F223229A-B889-D04E-8FF0-356ACD010751}" srcOrd="0" destOrd="0" presId="urn:microsoft.com/office/officeart/2008/layout/BendingPictureCaptionList"/>
    <dgm:cxn modelId="{C125B605-29E8-D64B-B4B2-A6A35FB6FAB5}" type="presParOf" srcId="{F223229A-B889-D04E-8FF0-356ACD010751}" destId="{566AFD59-2E5D-4244-964E-407ED35226FE}" srcOrd="0" destOrd="0" presId="urn:microsoft.com/office/officeart/2008/layout/BendingPictureCaptionList"/>
    <dgm:cxn modelId="{282EDAE7-7BEB-9A4D-B079-CF9A87D0B3A3}" type="presParOf" srcId="{F223229A-B889-D04E-8FF0-356ACD010751}" destId="{29C05BCD-0BD1-2A41-A108-A120D9E8FB26}" srcOrd="1" destOrd="0" presId="urn:microsoft.com/office/officeart/2008/layout/BendingPictureCaptionList"/>
    <dgm:cxn modelId="{2D55E644-25D7-3842-A092-4C86B6A38CC3}" type="presParOf" srcId="{CA7D6CD0-2300-0342-A4A1-7AE2620FD2CB}" destId="{E86EB4D0-A159-604D-8326-4FD72EFDFF85}" srcOrd="1" destOrd="0" presId="urn:microsoft.com/office/officeart/2008/layout/BendingPictureCaptionList"/>
    <dgm:cxn modelId="{BB49E873-4000-8449-BA2C-242B0C3CD82C}" type="presParOf" srcId="{CA7D6CD0-2300-0342-A4A1-7AE2620FD2CB}" destId="{AC86BA01-66AE-F642-99FA-A5E1292D72B1}" srcOrd="2" destOrd="0" presId="urn:microsoft.com/office/officeart/2008/layout/BendingPictureCaptionList"/>
    <dgm:cxn modelId="{4CE62FA1-A44D-294F-AAE2-5DA0BC235ABF}" type="presParOf" srcId="{AC86BA01-66AE-F642-99FA-A5E1292D72B1}" destId="{3CBCD56C-9508-3C40-A995-29D3F6A39472}" srcOrd="0" destOrd="0" presId="urn:microsoft.com/office/officeart/2008/layout/BendingPictureCaptionList"/>
    <dgm:cxn modelId="{C2BE5BB8-A57A-0D40-B225-EDC94587EB08}" type="presParOf" srcId="{AC86BA01-66AE-F642-99FA-A5E1292D72B1}" destId="{675F562D-D813-2C40-8586-33F68F4D64D2}" srcOrd="1" destOrd="0" presId="urn:microsoft.com/office/officeart/2008/layout/BendingPictureCaptionList"/>
    <dgm:cxn modelId="{0D99F4FE-55D3-CD49-823E-C090A5CAECAB}" type="presParOf" srcId="{CA7D6CD0-2300-0342-A4A1-7AE2620FD2CB}" destId="{A0BB425E-2E56-604C-A311-88BC615D2892}" srcOrd="3" destOrd="0" presId="urn:microsoft.com/office/officeart/2008/layout/BendingPictureCaptionList"/>
    <dgm:cxn modelId="{02266539-9882-9C40-AC99-D3075FEDDCC5}" type="presParOf" srcId="{CA7D6CD0-2300-0342-A4A1-7AE2620FD2CB}" destId="{5FAA212C-41B5-3F49-8BCC-03F0C3A32A4D}" srcOrd="4" destOrd="0" presId="urn:microsoft.com/office/officeart/2008/layout/BendingPictureCaptionList"/>
    <dgm:cxn modelId="{82ACC97F-BCF6-0E40-B150-23F2EA1A714F}" type="presParOf" srcId="{5FAA212C-41B5-3F49-8BCC-03F0C3A32A4D}" destId="{EB087673-F6E1-C04F-ADB7-B7897C386CCE}" srcOrd="0" destOrd="0" presId="urn:microsoft.com/office/officeart/2008/layout/BendingPictureCaptionList"/>
    <dgm:cxn modelId="{0E65913A-7A56-7E40-A525-7EDF2DB2E010}" type="presParOf" srcId="{5FAA212C-41B5-3F49-8BCC-03F0C3A32A4D}" destId="{81970F0A-A7B6-B14B-96F6-0F1455B75E84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E23FC2-7271-2A4C-A12A-ABE73B7E64D4}" type="doc">
      <dgm:prSet loTypeId="urn:microsoft.com/office/officeart/2005/8/layout/cycle2" loCatId="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811D100-C08F-934F-9CC5-7FD368C445F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3B254CF-CE6C-484C-A0BC-7B4FA0D25554}" type="parTrans" cxnId="{91276CCB-1EC6-CB43-A5DD-0FF1EE0D3AE6}">
      <dgm:prSet/>
      <dgm:spPr/>
      <dgm:t>
        <a:bodyPr/>
        <a:lstStyle/>
        <a:p>
          <a:endParaRPr lang="en-US"/>
        </a:p>
      </dgm:t>
    </dgm:pt>
    <dgm:pt modelId="{D57D6B49-EDB6-E743-BEE0-A88F08B64A2C}" type="sibTrans" cxnId="{91276CCB-1EC6-CB43-A5DD-0FF1EE0D3AE6}">
      <dgm:prSet/>
      <dgm:spPr/>
      <dgm:t>
        <a:bodyPr/>
        <a:lstStyle/>
        <a:p>
          <a:endParaRPr lang="en-US"/>
        </a:p>
      </dgm:t>
    </dgm:pt>
    <dgm:pt modelId="{67A4102C-AFCA-A347-A9FB-5A31DCE45AF7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1351D198-5376-4D49-AE86-27A2EADACADB}" type="parTrans" cxnId="{E0268DB2-DFFC-714E-998B-D81B4DFE3CB0}">
      <dgm:prSet/>
      <dgm:spPr/>
      <dgm:t>
        <a:bodyPr/>
        <a:lstStyle/>
        <a:p>
          <a:endParaRPr lang="en-US"/>
        </a:p>
      </dgm:t>
    </dgm:pt>
    <dgm:pt modelId="{DEC859AD-A9EB-7C45-AD3D-48109C0E4CA3}" type="sibTrans" cxnId="{E0268DB2-DFFC-714E-998B-D81B4DFE3CB0}">
      <dgm:prSet/>
      <dgm:spPr/>
      <dgm:t>
        <a:bodyPr/>
        <a:lstStyle/>
        <a:p>
          <a:endParaRPr lang="en-US"/>
        </a:p>
      </dgm:t>
    </dgm:pt>
    <dgm:pt modelId="{D7574384-1C66-5149-9E36-854FEDBB4276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608B3A26-4B87-9E43-A762-2C2E3631B3A1}" type="parTrans" cxnId="{BACDFF3D-EBF6-AF42-9EA4-D1F58CCAA051}">
      <dgm:prSet/>
      <dgm:spPr/>
      <dgm:t>
        <a:bodyPr/>
        <a:lstStyle/>
        <a:p>
          <a:endParaRPr lang="en-US"/>
        </a:p>
      </dgm:t>
    </dgm:pt>
    <dgm:pt modelId="{779BF962-B7AC-4D46-8C30-FD4FEAAFF421}" type="sibTrans" cxnId="{BACDFF3D-EBF6-AF42-9EA4-D1F58CCAA051}">
      <dgm:prSet/>
      <dgm:spPr/>
      <dgm:t>
        <a:bodyPr/>
        <a:lstStyle/>
        <a:p>
          <a:endParaRPr lang="en-US"/>
        </a:p>
      </dgm:t>
    </dgm:pt>
    <dgm:pt modelId="{3B953DA9-60D4-3A4D-9B72-9D52DA88C7E2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B313EE27-0AAB-8843-A96E-75E112E14FA4}" type="parTrans" cxnId="{128BA300-AB91-1745-A182-54A1A8E92B41}">
      <dgm:prSet/>
      <dgm:spPr/>
      <dgm:t>
        <a:bodyPr/>
        <a:lstStyle/>
        <a:p>
          <a:endParaRPr lang="en-US"/>
        </a:p>
      </dgm:t>
    </dgm:pt>
    <dgm:pt modelId="{8D271E9A-F5AE-6843-974F-89B67B1A6367}" type="sibTrans" cxnId="{128BA300-AB91-1745-A182-54A1A8E92B41}">
      <dgm:prSet/>
      <dgm:spPr/>
      <dgm:t>
        <a:bodyPr/>
        <a:lstStyle/>
        <a:p>
          <a:endParaRPr lang="en-US"/>
        </a:p>
      </dgm:t>
    </dgm:pt>
    <dgm:pt modelId="{E90BD416-536C-CE44-87A1-3E456734FC08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6022C1B8-8B5A-FE4E-A571-B34977ED0BAE}" type="parTrans" cxnId="{552033E3-4818-014F-B298-C5DFED124D00}">
      <dgm:prSet/>
      <dgm:spPr/>
      <dgm:t>
        <a:bodyPr/>
        <a:lstStyle/>
        <a:p>
          <a:endParaRPr lang="en-US"/>
        </a:p>
      </dgm:t>
    </dgm:pt>
    <dgm:pt modelId="{A0E05DD5-547C-E847-A257-A8F1D3DBDDFC}" type="sibTrans" cxnId="{552033E3-4818-014F-B298-C5DFED124D00}">
      <dgm:prSet/>
      <dgm:spPr/>
      <dgm:t>
        <a:bodyPr/>
        <a:lstStyle/>
        <a:p>
          <a:endParaRPr lang="en-US"/>
        </a:p>
      </dgm:t>
    </dgm:pt>
    <dgm:pt modelId="{4564B640-5E19-F049-B9CD-4C54BC385E93}" type="pres">
      <dgm:prSet presAssocID="{B4E23FC2-7271-2A4C-A12A-ABE73B7E64D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B14614-9595-F746-A2D4-A78EF43C1426}" type="pres">
      <dgm:prSet presAssocID="{3811D100-C08F-934F-9CC5-7FD368C445F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E64ED-7707-4F4B-9B9A-44CB6821589B}" type="pres">
      <dgm:prSet presAssocID="{D57D6B49-EDB6-E743-BEE0-A88F08B64A2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BF7F0BF8-A5DF-8E46-BD9B-3917A99B2AD3}" type="pres">
      <dgm:prSet presAssocID="{D57D6B49-EDB6-E743-BEE0-A88F08B64A2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006ED77-B2DE-2D48-B467-4557EF96878A}" type="pres">
      <dgm:prSet presAssocID="{67A4102C-AFCA-A347-A9FB-5A31DCE45A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7711E-FAC2-7942-A3F6-F6542C29FB83}" type="pres">
      <dgm:prSet presAssocID="{DEC859AD-A9EB-7C45-AD3D-48109C0E4CA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6800176-0110-9843-9057-D2DE509E68BB}" type="pres">
      <dgm:prSet presAssocID="{DEC859AD-A9EB-7C45-AD3D-48109C0E4CA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70DD49D5-97B8-5A4D-9C74-C200CCF15A17}" type="pres">
      <dgm:prSet presAssocID="{D7574384-1C66-5149-9E36-854FEDBB427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F2035-C3B5-9D46-8AEB-9AE057F3D1B5}" type="pres">
      <dgm:prSet presAssocID="{779BF962-B7AC-4D46-8C30-FD4FEAAFF42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153A2B81-5719-2547-97BE-E957945A48C5}" type="pres">
      <dgm:prSet presAssocID="{779BF962-B7AC-4D46-8C30-FD4FEAAFF421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A4551D1E-E500-934C-B96C-FB97F252B4C6}" type="pres">
      <dgm:prSet presAssocID="{3B953DA9-60D4-3A4D-9B72-9D52DA88C7E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D87D0E-B913-4C4E-8DFD-0E0C05B67A39}" type="pres">
      <dgm:prSet presAssocID="{8D271E9A-F5AE-6843-974F-89B67B1A6367}" presName="sibTrans" presStyleLbl="sibTrans2D1" presStyleIdx="3" presStyleCnt="5"/>
      <dgm:spPr/>
      <dgm:t>
        <a:bodyPr/>
        <a:lstStyle/>
        <a:p>
          <a:endParaRPr lang="en-US"/>
        </a:p>
      </dgm:t>
    </dgm:pt>
    <dgm:pt modelId="{F5D5109E-5F20-5345-9459-D4B049DCE89F}" type="pres">
      <dgm:prSet presAssocID="{8D271E9A-F5AE-6843-974F-89B67B1A6367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F3A3421-1E2A-C54E-9B32-6E4689EDEF77}" type="pres">
      <dgm:prSet presAssocID="{E90BD416-536C-CE44-87A1-3E456734FC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096CC-B3AF-404C-ACB5-43283CFADE42}" type="pres">
      <dgm:prSet presAssocID="{A0E05DD5-547C-E847-A257-A8F1D3DBDDFC}" presName="sibTrans" presStyleLbl="sibTrans2D1" presStyleIdx="4" presStyleCnt="5"/>
      <dgm:spPr/>
      <dgm:t>
        <a:bodyPr/>
        <a:lstStyle/>
        <a:p>
          <a:endParaRPr lang="en-US"/>
        </a:p>
      </dgm:t>
    </dgm:pt>
    <dgm:pt modelId="{60207458-4A95-A54B-8493-32ED274F557D}" type="pres">
      <dgm:prSet presAssocID="{A0E05DD5-547C-E847-A257-A8F1D3DBDDFC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28BA300-AB91-1745-A182-54A1A8E92B41}" srcId="{B4E23FC2-7271-2A4C-A12A-ABE73B7E64D4}" destId="{3B953DA9-60D4-3A4D-9B72-9D52DA88C7E2}" srcOrd="3" destOrd="0" parTransId="{B313EE27-0AAB-8843-A96E-75E112E14FA4}" sibTransId="{8D271E9A-F5AE-6843-974F-89B67B1A6367}"/>
    <dgm:cxn modelId="{BACDFF3D-EBF6-AF42-9EA4-D1F58CCAA051}" srcId="{B4E23FC2-7271-2A4C-A12A-ABE73B7E64D4}" destId="{D7574384-1C66-5149-9E36-854FEDBB4276}" srcOrd="2" destOrd="0" parTransId="{608B3A26-4B87-9E43-A762-2C2E3631B3A1}" sibTransId="{779BF962-B7AC-4D46-8C30-FD4FEAAFF421}"/>
    <dgm:cxn modelId="{0F3062A9-FF05-A740-8F7D-15B90499C61D}" type="presOf" srcId="{A0E05DD5-547C-E847-A257-A8F1D3DBDDFC}" destId="{441096CC-B3AF-404C-ACB5-43283CFADE42}" srcOrd="0" destOrd="0" presId="urn:microsoft.com/office/officeart/2005/8/layout/cycle2"/>
    <dgm:cxn modelId="{445B5F1C-BC00-AB43-9EBB-C3EA59BC7CA5}" type="presOf" srcId="{A0E05DD5-547C-E847-A257-A8F1D3DBDDFC}" destId="{60207458-4A95-A54B-8493-32ED274F557D}" srcOrd="1" destOrd="0" presId="urn:microsoft.com/office/officeart/2005/8/layout/cycle2"/>
    <dgm:cxn modelId="{552033E3-4818-014F-B298-C5DFED124D00}" srcId="{B4E23FC2-7271-2A4C-A12A-ABE73B7E64D4}" destId="{E90BD416-536C-CE44-87A1-3E456734FC08}" srcOrd="4" destOrd="0" parTransId="{6022C1B8-8B5A-FE4E-A571-B34977ED0BAE}" sibTransId="{A0E05DD5-547C-E847-A257-A8F1D3DBDDFC}"/>
    <dgm:cxn modelId="{B9A68912-8A61-504B-88C5-E95F1AED34FC}" type="presOf" srcId="{67A4102C-AFCA-A347-A9FB-5A31DCE45AF7}" destId="{1006ED77-B2DE-2D48-B467-4557EF96878A}" srcOrd="0" destOrd="0" presId="urn:microsoft.com/office/officeart/2005/8/layout/cycle2"/>
    <dgm:cxn modelId="{074D9C99-3495-6346-8061-B6EE69BB8071}" type="presOf" srcId="{DEC859AD-A9EB-7C45-AD3D-48109C0E4CA3}" destId="{2C97711E-FAC2-7942-A3F6-F6542C29FB83}" srcOrd="0" destOrd="0" presId="urn:microsoft.com/office/officeart/2005/8/layout/cycle2"/>
    <dgm:cxn modelId="{7EC7D6B2-581B-4240-8EB9-0C01311E2B7B}" type="presOf" srcId="{E90BD416-536C-CE44-87A1-3E456734FC08}" destId="{BF3A3421-1E2A-C54E-9B32-6E4689EDEF77}" srcOrd="0" destOrd="0" presId="urn:microsoft.com/office/officeart/2005/8/layout/cycle2"/>
    <dgm:cxn modelId="{91276CCB-1EC6-CB43-A5DD-0FF1EE0D3AE6}" srcId="{B4E23FC2-7271-2A4C-A12A-ABE73B7E64D4}" destId="{3811D100-C08F-934F-9CC5-7FD368C445F2}" srcOrd="0" destOrd="0" parTransId="{F3B254CF-CE6C-484C-A0BC-7B4FA0D25554}" sibTransId="{D57D6B49-EDB6-E743-BEE0-A88F08B64A2C}"/>
    <dgm:cxn modelId="{1E509741-2323-FA4D-A899-A1C93FC79849}" type="presOf" srcId="{3811D100-C08F-934F-9CC5-7FD368C445F2}" destId="{9AB14614-9595-F746-A2D4-A78EF43C1426}" srcOrd="0" destOrd="0" presId="urn:microsoft.com/office/officeart/2005/8/layout/cycle2"/>
    <dgm:cxn modelId="{24555D97-7DFD-A94E-B107-0FD376D339DE}" type="presOf" srcId="{DEC859AD-A9EB-7C45-AD3D-48109C0E4CA3}" destId="{86800176-0110-9843-9057-D2DE509E68BB}" srcOrd="1" destOrd="0" presId="urn:microsoft.com/office/officeart/2005/8/layout/cycle2"/>
    <dgm:cxn modelId="{E0268DB2-DFFC-714E-998B-D81B4DFE3CB0}" srcId="{B4E23FC2-7271-2A4C-A12A-ABE73B7E64D4}" destId="{67A4102C-AFCA-A347-A9FB-5A31DCE45AF7}" srcOrd="1" destOrd="0" parTransId="{1351D198-5376-4D49-AE86-27A2EADACADB}" sibTransId="{DEC859AD-A9EB-7C45-AD3D-48109C0E4CA3}"/>
    <dgm:cxn modelId="{6128E773-9BD5-DB4B-A560-30C754FB558A}" type="presOf" srcId="{3B953DA9-60D4-3A4D-9B72-9D52DA88C7E2}" destId="{A4551D1E-E500-934C-B96C-FB97F252B4C6}" srcOrd="0" destOrd="0" presId="urn:microsoft.com/office/officeart/2005/8/layout/cycle2"/>
    <dgm:cxn modelId="{2DA39DB1-E888-B146-99A5-9819A280A0DA}" type="presOf" srcId="{D57D6B49-EDB6-E743-BEE0-A88F08B64A2C}" destId="{C9DE64ED-7707-4F4B-9B9A-44CB6821589B}" srcOrd="0" destOrd="0" presId="urn:microsoft.com/office/officeart/2005/8/layout/cycle2"/>
    <dgm:cxn modelId="{8383783C-13F5-8843-A193-C7D95FF2891C}" type="presOf" srcId="{D57D6B49-EDB6-E743-BEE0-A88F08B64A2C}" destId="{BF7F0BF8-A5DF-8E46-BD9B-3917A99B2AD3}" srcOrd="1" destOrd="0" presId="urn:microsoft.com/office/officeart/2005/8/layout/cycle2"/>
    <dgm:cxn modelId="{D2852E6A-7C70-4840-9481-FBCC1DC14913}" type="presOf" srcId="{8D271E9A-F5AE-6843-974F-89B67B1A6367}" destId="{8CD87D0E-B913-4C4E-8DFD-0E0C05B67A39}" srcOrd="0" destOrd="0" presId="urn:microsoft.com/office/officeart/2005/8/layout/cycle2"/>
    <dgm:cxn modelId="{0BE65892-B5E6-7D4B-8EA6-9D0302ABF543}" type="presOf" srcId="{8D271E9A-F5AE-6843-974F-89B67B1A6367}" destId="{F5D5109E-5F20-5345-9459-D4B049DCE89F}" srcOrd="1" destOrd="0" presId="urn:microsoft.com/office/officeart/2005/8/layout/cycle2"/>
    <dgm:cxn modelId="{7A93FE98-CC74-2A4C-B9E1-879E9B94E0BC}" type="presOf" srcId="{779BF962-B7AC-4D46-8C30-FD4FEAAFF421}" destId="{F75F2035-C3B5-9D46-8AEB-9AE057F3D1B5}" srcOrd="0" destOrd="0" presId="urn:microsoft.com/office/officeart/2005/8/layout/cycle2"/>
    <dgm:cxn modelId="{AC28AF5C-ADD9-BD49-AFE1-106461CB2151}" type="presOf" srcId="{B4E23FC2-7271-2A4C-A12A-ABE73B7E64D4}" destId="{4564B640-5E19-F049-B9CD-4C54BC385E93}" srcOrd="0" destOrd="0" presId="urn:microsoft.com/office/officeart/2005/8/layout/cycle2"/>
    <dgm:cxn modelId="{CE91A96B-478E-214D-B2FE-008106EDAEB4}" type="presOf" srcId="{D7574384-1C66-5149-9E36-854FEDBB4276}" destId="{70DD49D5-97B8-5A4D-9C74-C200CCF15A17}" srcOrd="0" destOrd="0" presId="urn:microsoft.com/office/officeart/2005/8/layout/cycle2"/>
    <dgm:cxn modelId="{0C51C472-58FB-7945-B2F2-11762BDAC226}" type="presOf" srcId="{779BF962-B7AC-4D46-8C30-FD4FEAAFF421}" destId="{153A2B81-5719-2547-97BE-E957945A48C5}" srcOrd="1" destOrd="0" presId="urn:microsoft.com/office/officeart/2005/8/layout/cycle2"/>
    <dgm:cxn modelId="{E6852560-816C-9045-B498-D0FFB44DF368}" type="presParOf" srcId="{4564B640-5E19-F049-B9CD-4C54BC385E93}" destId="{9AB14614-9595-F746-A2D4-A78EF43C1426}" srcOrd="0" destOrd="0" presId="urn:microsoft.com/office/officeart/2005/8/layout/cycle2"/>
    <dgm:cxn modelId="{5FE60975-AEA2-794F-9426-93ADE08ECBB3}" type="presParOf" srcId="{4564B640-5E19-F049-B9CD-4C54BC385E93}" destId="{C9DE64ED-7707-4F4B-9B9A-44CB6821589B}" srcOrd="1" destOrd="0" presId="urn:microsoft.com/office/officeart/2005/8/layout/cycle2"/>
    <dgm:cxn modelId="{C398BDE0-B47D-1741-B5B6-1428F63FEBF2}" type="presParOf" srcId="{C9DE64ED-7707-4F4B-9B9A-44CB6821589B}" destId="{BF7F0BF8-A5DF-8E46-BD9B-3917A99B2AD3}" srcOrd="0" destOrd="0" presId="urn:microsoft.com/office/officeart/2005/8/layout/cycle2"/>
    <dgm:cxn modelId="{5573B0A4-3C43-284C-8AD9-F191FFF0EB41}" type="presParOf" srcId="{4564B640-5E19-F049-B9CD-4C54BC385E93}" destId="{1006ED77-B2DE-2D48-B467-4557EF96878A}" srcOrd="2" destOrd="0" presId="urn:microsoft.com/office/officeart/2005/8/layout/cycle2"/>
    <dgm:cxn modelId="{81A2B69C-B3F7-5D42-A8E0-D8631567504D}" type="presParOf" srcId="{4564B640-5E19-F049-B9CD-4C54BC385E93}" destId="{2C97711E-FAC2-7942-A3F6-F6542C29FB83}" srcOrd="3" destOrd="0" presId="urn:microsoft.com/office/officeart/2005/8/layout/cycle2"/>
    <dgm:cxn modelId="{CE427378-5D43-324D-93F7-84BA8C591FC9}" type="presParOf" srcId="{2C97711E-FAC2-7942-A3F6-F6542C29FB83}" destId="{86800176-0110-9843-9057-D2DE509E68BB}" srcOrd="0" destOrd="0" presId="urn:microsoft.com/office/officeart/2005/8/layout/cycle2"/>
    <dgm:cxn modelId="{3755A6BE-94F6-4C4D-A161-BB9D9F31A745}" type="presParOf" srcId="{4564B640-5E19-F049-B9CD-4C54BC385E93}" destId="{70DD49D5-97B8-5A4D-9C74-C200CCF15A17}" srcOrd="4" destOrd="0" presId="urn:microsoft.com/office/officeart/2005/8/layout/cycle2"/>
    <dgm:cxn modelId="{FF45C99D-19DC-3944-98B7-8A7925EEDB24}" type="presParOf" srcId="{4564B640-5E19-F049-B9CD-4C54BC385E93}" destId="{F75F2035-C3B5-9D46-8AEB-9AE057F3D1B5}" srcOrd="5" destOrd="0" presId="urn:microsoft.com/office/officeart/2005/8/layout/cycle2"/>
    <dgm:cxn modelId="{B0CBB970-2029-3E4C-AC5C-77D40FD1DD05}" type="presParOf" srcId="{F75F2035-C3B5-9D46-8AEB-9AE057F3D1B5}" destId="{153A2B81-5719-2547-97BE-E957945A48C5}" srcOrd="0" destOrd="0" presId="urn:microsoft.com/office/officeart/2005/8/layout/cycle2"/>
    <dgm:cxn modelId="{0A85A6E0-D3A5-D041-BB8F-C7AF9F8D7B30}" type="presParOf" srcId="{4564B640-5E19-F049-B9CD-4C54BC385E93}" destId="{A4551D1E-E500-934C-B96C-FB97F252B4C6}" srcOrd="6" destOrd="0" presId="urn:microsoft.com/office/officeart/2005/8/layout/cycle2"/>
    <dgm:cxn modelId="{ADF9FCE3-1EC4-4349-A3EC-0052F5151F91}" type="presParOf" srcId="{4564B640-5E19-F049-B9CD-4C54BC385E93}" destId="{8CD87D0E-B913-4C4E-8DFD-0E0C05B67A39}" srcOrd="7" destOrd="0" presId="urn:microsoft.com/office/officeart/2005/8/layout/cycle2"/>
    <dgm:cxn modelId="{2E2BE2CA-BA23-7E4A-B668-0A88682895DB}" type="presParOf" srcId="{8CD87D0E-B913-4C4E-8DFD-0E0C05B67A39}" destId="{F5D5109E-5F20-5345-9459-D4B049DCE89F}" srcOrd="0" destOrd="0" presId="urn:microsoft.com/office/officeart/2005/8/layout/cycle2"/>
    <dgm:cxn modelId="{09A70B5F-5B95-674D-8759-0E4B33C4D5D0}" type="presParOf" srcId="{4564B640-5E19-F049-B9CD-4C54BC385E93}" destId="{BF3A3421-1E2A-C54E-9B32-6E4689EDEF77}" srcOrd="8" destOrd="0" presId="urn:microsoft.com/office/officeart/2005/8/layout/cycle2"/>
    <dgm:cxn modelId="{3A3C1D90-B529-4846-B590-3DB3A4DF801A}" type="presParOf" srcId="{4564B640-5E19-F049-B9CD-4C54BC385E93}" destId="{441096CC-B3AF-404C-ACB5-43283CFADE42}" srcOrd="9" destOrd="0" presId="urn:microsoft.com/office/officeart/2005/8/layout/cycle2"/>
    <dgm:cxn modelId="{858B3FEC-10FA-DA44-A89B-24E10E4A19B9}" type="presParOf" srcId="{441096CC-B3AF-404C-ACB5-43283CFADE42}" destId="{60207458-4A95-A54B-8493-32ED274F55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AFD59-2E5D-4244-964E-407ED35226FE}">
      <dsp:nvSpPr>
        <dsp:cNvPr id="0" name=""/>
        <dsp:cNvSpPr/>
      </dsp:nvSpPr>
      <dsp:spPr>
        <a:xfrm>
          <a:off x="0" y="977106"/>
          <a:ext cx="2571749" cy="20573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C05BCD-0BD1-2A41-A108-A120D9E8FB26}">
      <dsp:nvSpPr>
        <dsp:cNvPr id="0" name=""/>
        <dsp:cNvSpPr/>
      </dsp:nvSpPr>
      <dsp:spPr>
        <a:xfrm>
          <a:off x="231457" y="2828766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 smtClean="0"/>
            <a:t>Lorem</a:t>
          </a:r>
          <a:endParaRPr lang="en-US" sz="3300" kern="1200" dirty="0"/>
        </a:p>
      </dsp:txBody>
      <dsp:txXfrm>
        <a:off x="231457" y="2828766"/>
        <a:ext cx="2288857" cy="720090"/>
      </dsp:txXfrm>
    </dsp:sp>
    <dsp:sp modelId="{3CBCD56C-9508-3C40-A995-29D3F6A39472}">
      <dsp:nvSpPr>
        <dsp:cNvPr id="0" name=""/>
        <dsp:cNvSpPr/>
      </dsp:nvSpPr>
      <dsp:spPr>
        <a:xfrm>
          <a:off x="2828925" y="977106"/>
          <a:ext cx="2571749" cy="205739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00" b="-3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5F562D-D813-2C40-8586-33F68F4D64D2}">
      <dsp:nvSpPr>
        <dsp:cNvPr id="0" name=""/>
        <dsp:cNvSpPr/>
      </dsp:nvSpPr>
      <dsp:spPr>
        <a:xfrm>
          <a:off x="3060382" y="2828766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 smtClean="0"/>
            <a:t>Ipsum</a:t>
          </a:r>
          <a:endParaRPr lang="en-US" sz="3300" kern="1200" dirty="0"/>
        </a:p>
      </dsp:txBody>
      <dsp:txXfrm>
        <a:off x="3060382" y="2828766"/>
        <a:ext cx="2288857" cy="720090"/>
      </dsp:txXfrm>
    </dsp:sp>
    <dsp:sp modelId="{EB087673-F6E1-C04F-ADB7-B7897C386CCE}">
      <dsp:nvSpPr>
        <dsp:cNvPr id="0" name=""/>
        <dsp:cNvSpPr/>
      </dsp:nvSpPr>
      <dsp:spPr>
        <a:xfrm>
          <a:off x="5657849" y="977106"/>
          <a:ext cx="2571749" cy="20573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970F0A-A7B6-B14B-96F6-0F1455B75E84}">
      <dsp:nvSpPr>
        <dsp:cNvPr id="0" name=""/>
        <dsp:cNvSpPr/>
      </dsp:nvSpPr>
      <dsp:spPr>
        <a:xfrm>
          <a:off x="5889307" y="2828766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Dolor</a:t>
          </a:r>
          <a:endParaRPr lang="en-US" sz="3300" kern="1200" dirty="0"/>
        </a:p>
      </dsp:txBody>
      <dsp:txXfrm>
        <a:off x="5889307" y="2828766"/>
        <a:ext cx="2288857" cy="720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14614-9595-F746-A2D4-A78EF43C1426}">
      <dsp:nvSpPr>
        <dsp:cNvPr id="0" name=""/>
        <dsp:cNvSpPr/>
      </dsp:nvSpPr>
      <dsp:spPr>
        <a:xfrm>
          <a:off x="1810827" y="459913"/>
          <a:ext cx="1490095" cy="14900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1</a:t>
          </a:r>
          <a:endParaRPr lang="en-US" sz="6300" kern="1200" dirty="0"/>
        </a:p>
      </dsp:txBody>
      <dsp:txXfrm>
        <a:off x="2029046" y="678132"/>
        <a:ext cx="1053657" cy="1053657"/>
      </dsp:txXfrm>
    </dsp:sp>
    <dsp:sp modelId="{C9DE64ED-7707-4F4B-9B9A-44CB6821589B}">
      <dsp:nvSpPr>
        <dsp:cNvPr id="0" name=""/>
        <dsp:cNvSpPr/>
      </dsp:nvSpPr>
      <dsp:spPr>
        <a:xfrm rot="2160000">
          <a:off x="3253833" y="1604508"/>
          <a:ext cx="396135" cy="502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265181" y="1670163"/>
        <a:ext cx="277295" cy="301745"/>
      </dsp:txXfrm>
    </dsp:sp>
    <dsp:sp modelId="{1006ED77-B2DE-2D48-B467-4557EF96878A}">
      <dsp:nvSpPr>
        <dsp:cNvPr id="0" name=""/>
        <dsp:cNvSpPr/>
      </dsp:nvSpPr>
      <dsp:spPr>
        <a:xfrm>
          <a:off x="3621019" y="1775095"/>
          <a:ext cx="1490095" cy="14900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2</a:t>
          </a:r>
          <a:endParaRPr lang="en-US" sz="6300" kern="1200" dirty="0"/>
        </a:p>
      </dsp:txBody>
      <dsp:txXfrm>
        <a:off x="3839238" y="1993314"/>
        <a:ext cx="1053657" cy="1053657"/>
      </dsp:txXfrm>
    </dsp:sp>
    <dsp:sp modelId="{2C97711E-FAC2-7942-A3F6-F6542C29FB83}">
      <dsp:nvSpPr>
        <dsp:cNvPr id="0" name=""/>
        <dsp:cNvSpPr/>
      </dsp:nvSpPr>
      <dsp:spPr>
        <a:xfrm rot="6480000">
          <a:off x="3825747" y="3322031"/>
          <a:ext cx="396135" cy="502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3903529" y="3366100"/>
        <a:ext cx="277295" cy="301745"/>
      </dsp:txXfrm>
    </dsp:sp>
    <dsp:sp modelId="{70DD49D5-97B8-5A4D-9C74-C200CCF15A17}">
      <dsp:nvSpPr>
        <dsp:cNvPr id="0" name=""/>
        <dsp:cNvSpPr/>
      </dsp:nvSpPr>
      <dsp:spPr>
        <a:xfrm>
          <a:off x="2929587" y="3903103"/>
          <a:ext cx="1490095" cy="14900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3</a:t>
          </a:r>
          <a:endParaRPr lang="en-US" sz="6300" kern="1200" dirty="0"/>
        </a:p>
      </dsp:txBody>
      <dsp:txXfrm>
        <a:off x="3147806" y="4121322"/>
        <a:ext cx="1053657" cy="1053657"/>
      </dsp:txXfrm>
    </dsp:sp>
    <dsp:sp modelId="{F75F2035-C3B5-9D46-8AEB-9AE057F3D1B5}">
      <dsp:nvSpPr>
        <dsp:cNvPr id="0" name=""/>
        <dsp:cNvSpPr/>
      </dsp:nvSpPr>
      <dsp:spPr>
        <a:xfrm rot="10800000">
          <a:off x="2369018" y="4396697"/>
          <a:ext cx="396135" cy="502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2487858" y="4497278"/>
        <a:ext cx="277295" cy="301745"/>
      </dsp:txXfrm>
    </dsp:sp>
    <dsp:sp modelId="{A4551D1E-E500-934C-B96C-FB97F252B4C6}">
      <dsp:nvSpPr>
        <dsp:cNvPr id="0" name=""/>
        <dsp:cNvSpPr/>
      </dsp:nvSpPr>
      <dsp:spPr>
        <a:xfrm>
          <a:off x="692067" y="3903103"/>
          <a:ext cx="1490095" cy="14900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4</a:t>
          </a:r>
          <a:endParaRPr lang="en-US" sz="6300" kern="1200" dirty="0"/>
        </a:p>
      </dsp:txBody>
      <dsp:txXfrm>
        <a:off x="910286" y="4121322"/>
        <a:ext cx="1053657" cy="1053657"/>
      </dsp:txXfrm>
    </dsp:sp>
    <dsp:sp modelId="{8CD87D0E-B913-4C4E-8DFD-0E0C05B67A39}">
      <dsp:nvSpPr>
        <dsp:cNvPr id="0" name=""/>
        <dsp:cNvSpPr/>
      </dsp:nvSpPr>
      <dsp:spPr>
        <a:xfrm rot="15120000">
          <a:off x="896795" y="3343356"/>
          <a:ext cx="396135" cy="502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974577" y="3500449"/>
        <a:ext cx="277295" cy="301745"/>
      </dsp:txXfrm>
    </dsp:sp>
    <dsp:sp modelId="{BF3A3421-1E2A-C54E-9B32-6E4689EDEF77}">
      <dsp:nvSpPr>
        <dsp:cNvPr id="0" name=""/>
        <dsp:cNvSpPr/>
      </dsp:nvSpPr>
      <dsp:spPr>
        <a:xfrm>
          <a:off x="635" y="1775095"/>
          <a:ext cx="1490095" cy="149009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5</a:t>
          </a:r>
          <a:endParaRPr lang="en-US" sz="6300" kern="1200" dirty="0"/>
        </a:p>
      </dsp:txBody>
      <dsp:txXfrm>
        <a:off x="218854" y="1993314"/>
        <a:ext cx="1053657" cy="1053657"/>
      </dsp:txXfrm>
    </dsp:sp>
    <dsp:sp modelId="{441096CC-B3AF-404C-ACB5-43283CFADE42}">
      <dsp:nvSpPr>
        <dsp:cNvPr id="0" name=""/>
        <dsp:cNvSpPr/>
      </dsp:nvSpPr>
      <dsp:spPr>
        <a:xfrm rot="19440000">
          <a:off x="1443641" y="1617688"/>
          <a:ext cx="396135" cy="502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454989" y="1753195"/>
        <a:ext cx="277295" cy="301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7/2/10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7/2/10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7/2/10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err="1" smtClean="0"/>
              <a:t>Lorem</a:t>
            </a:r>
            <a:r>
              <a:rPr lang="en-US" sz="6600" dirty="0" smtClean="0"/>
              <a:t> </a:t>
            </a:r>
            <a:r>
              <a:rPr lang="en-US" sz="6600" dirty="0" err="1" smtClean="0"/>
              <a:t>Ipsum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Dolor sit </a:t>
            </a:r>
            <a:r>
              <a:rPr lang="en-US" dirty="0" err="1" smtClean="0"/>
              <a:t>amet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51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  <p:pic>
        <p:nvPicPr>
          <p:cNvPr id="10" name="Picture Placeholder 9" descr="j0316973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600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1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</a:t>
            </a:r>
            <a:r>
              <a:rPr lang="en-US" dirty="0" smtClean="0"/>
              <a:t>minim.</a:t>
            </a:r>
          </a:p>
          <a:p>
            <a:r>
              <a:rPr lang="en-US" dirty="0" err="1"/>
              <a:t>Q</a:t>
            </a:r>
            <a:r>
              <a:rPr lang="en-US" dirty="0" err="1" smtClean="0"/>
              <a:t>uis</a:t>
            </a:r>
            <a:r>
              <a:rPr lang="en-US" dirty="0" smtClean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 smtClean="0"/>
              <a:t>exerci</a:t>
            </a:r>
            <a:r>
              <a:rPr lang="en-US" dirty="0" smtClean="0"/>
              <a:t> </a:t>
            </a:r>
            <a:r>
              <a:rPr lang="en-US" dirty="0"/>
              <a:t>option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 smtClean="0"/>
              <a:t>nihi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/>
              <a:t>U</a:t>
            </a:r>
            <a:r>
              <a:rPr lang="en-US" dirty="0" err="1" smtClean="0"/>
              <a:t>llamcorper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Suscipit</a:t>
            </a:r>
            <a:endParaRPr lang="en-US" dirty="0" smtClean="0"/>
          </a:p>
          <a:p>
            <a:pPr lvl="1"/>
            <a:r>
              <a:rPr lang="en-US" dirty="0" err="1" smtClean="0"/>
              <a:t>Lobortis</a:t>
            </a:r>
            <a:r>
              <a:rPr lang="en-US" dirty="0" smtClean="0"/>
              <a:t> </a:t>
            </a:r>
            <a:r>
              <a:rPr lang="en-US" dirty="0" err="1"/>
              <a:t>nisl</a:t>
            </a:r>
            <a:r>
              <a:rPr lang="en-US" dirty="0" smtClean="0"/>
              <a:t>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liquip</a:t>
            </a:r>
            <a:r>
              <a:rPr lang="en-US" dirty="0" smtClean="0"/>
              <a:t> </a:t>
            </a:r>
            <a:r>
              <a:rPr lang="en-US" dirty="0"/>
              <a:t>ex</a:t>
            </a:r>
            <a:r>
              <a:rPr lang="en-US" dirty="0" smtClean="0"/>
              <a:t> </a:t>
            </a:r>
            <a:r>
              <a:rPr lang="en-US" dirty="0" err="1" smtClean="0"/>
              <a:t>autem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Claritas</a:t>
            </a:r>
            <a:r>
              <a:rPr lang="en-US" dirty="0" smtClean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/>
              <a:t>per </a:t>
            </a:r>
            <a:r>
              <a:rPr lang="en-US" dirty="0" err="1"/>
              <a:t>seacula</a:t>
            </a:r>
            <a:r>
              <a:rPr lang="en-US" dirty="0"/>
              <a:t> </a:t>
            </a:r>
            <a:r>
              <a:rPr lang="en-US" dirty="0" err="1" smtClean="0"/>
              <a:t>quarta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18790860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067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3309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545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484329"/>
              </p:ext>
            </p:extLst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154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77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Lorem Ipsum</vt:lpstr>
      <vt:lpstr>Lorem Ipsum</vt:lpstr>
      <vt:lpstr>Lorem Ipsum</vt:lpstr>
      <vt:lpstr>Lorem Ipsum</vt:lpstr>
      <vt:lpstr>Lorem Ipsum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Diana</cp:lastModifiedBy>
  <cp:revision>37</cp:revision>
  <dcterms:created xsi:type="dcterms:W3CDTF">2010-04-12T23:12:02Z</dcterms:created>
  <dcterms:modified xsi:type="dcterms:W3CDTF">2010-07-02T18:59:45Z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